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21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05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414237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111980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762312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131222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63436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7621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202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75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014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1978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608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40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954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789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370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905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5276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95" y="2861896"/>
            <a:ext cx="6668832" cy="3996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364" y="189406"/>
            <a:ext cx="10515600" cy="1325563"/>
          </a:xfrm>
        </p:spPr>
        <p:txBody>
          <a:bodyPr/>
          <a:lstStyle/>
          <a:p>
            <a:r>
              <a:rPr lang="en-US" dirty="0"/>
              <a:t>DS501 Case Study1- Team </a:t>
            </a:r>
            <a:r>
              <a:rPr lang="en-US" dirty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04" y="1430391"/>
            <a:ext cx="11541369" cy="45064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How </a:t>
            </a:r>
            <a:r>
              <a:rPr lang="en-US" dirty="0" smtClean="0"/>
              <a:t>can Netflix make profit ? </a:t>
            </a:r>
            <a:r>
              <a:rPr lang="en-US" dirty="0"/>
              <a:t> --- Data analysis on </a:t>
            </a:r>
            <a:r>
              <a:rPr lang="en-US" dirty="0" smtClean="0"/>
              <a:t>Iron Fist Trailer</a:t>
            </a:r>
            <a:r>
              <a:rPr lang="en-US" dirty="0" smtClean="0"/>
              <a:t>-related </a:t>
            </a:r>
            <a:r>
              <a:rPr lang="en-US" dirty="0"/>
              <a:t>tweets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Target Customer: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Netflix</a:t>
            </a:r>
            <a:endParaRPr lang="en-US" dirty="0"/>
          </a:p>
          <a:p>
            <a:pPr marL="0" indent="0" algn="r">
              <a:buNone/>
            </a:pPr>
            <a:r>
              <a:rPr lang="en-US" dirty="0" smtClean="0"/>
              <a:t>Team Members</a:t>
            </a:r>
          </a:p>
          <a:p>
            <a:pPr marL="0" indent="0" algn="r">
              <a:buNone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Bagul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Aashish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r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Xu, Qian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r">
              <a:buNone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Sun,Fangzheng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r">
              <a:buNone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Liu,Huanhan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565236" y="0"/>
            <a:ext cx="10520218" cy="150706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-US" dirty="0"/>
              <a:t>Data Gathering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idx="1"/>
          </p:nvPr>
        </p:nvSpPr>
        <p:spPr>
          <a:xfrm>
            <a:off x="354857" y="1727771"/>
            <a:ext cx="135510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Twitter streaming API was used to collect tweets based on key words.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39285"/>
              <a:buNone/>
            </a:pP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 total of </a:t>
            </a:r>
            <a:r>
              <a:rPr lang="en-US" sz="32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1188 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tweets were obtained and stored in a </a:t>
            </a:r>
            <a:r>
              <a:rPr lang="en-US" sz="32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lang="en-US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file.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sz="32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Key Words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ct val="34375"/>
              <a:buNone/>
            </a:pPr>
            <a:r>
              <a:rPr lang="en-US" sz="32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“ 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-US" sz="3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ironfist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”, “#</a:t>
            </a:r>
            <a:r>
              <a:rPr lang="en-US" sz="3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IronFist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”, “</a:t>
            </a:r>
            <a:r>
              <a:rPr lang="en-US" sz="3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IronFist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Trailer”,”</a:t>
            </a:r>
            <a:r>
              <a:rPr lang="en-US" sz="3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FinnJones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”,”</a:t>
            </a:r>
            <a:r>
              <a:rPr lang="en-US" sz="32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CollenWing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>
              <a:spcBef>
                <a:spcPts val="0"/>
              </a:spcBef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38200" y="110850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Analysis Method</a:t>
            </a:r>
          </a:p>
        </p:txBody>
      </p:sp>
      <p:pic>
        <p:nvPicPr>
          <p:cNvPr id="142" name="Shape 142" descr="json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786299"/>
            <a:ext cx="33528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7df3h38zabcvjylnyfe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6537"/>
            <a:ext cx="2414025" cy="24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jupyter-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874" y="1481551"/>
            <a:ext cx="2336925" cy="23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 descr="tableau-logo-USE-THIS-O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1725" y="1786325"/>
            <a:ext cx="2753950" cy="14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361125" y="4154025"/>
            <a:ext cx="2052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Collection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2900875" y="4154025"/>
            <a:ext cx="2414100" cy="9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6242875" y="4070400"/>
            <a:ext cx="2659200" cy="122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9408375" y="4121025"/>
            <a:ext cx="2239200" cy="106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</a:p>
        </p:txBody>
      </p:sp>
      <p:cxnSp>
        <p:nvCxnSpPr>
          <p:cNvPr id="4" name="Straight Arrow Connector 3"/>
          <p:cNvCxnSpPr>
            <a:stCxn id="143" idx="3"/>
            <a:endCxn id="142" idx="1"/>
          </p:cNvCxnSpPr>
          <p:nvPr/>
        </p:nvCxnSpPr>
        <p:spPr>
          <a:xfrm flipV="1">
            <a:off x="2414025" y="2643549"/>
            <a:ext cx="329175" cy="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42" idx="3"/>
            <a:endCxn id="144" idx="1"/>
          </p:cNvCxnSpPr>
          <p:nvPr/>
        </p:nvCxnSpPr>
        <p:spPr>
          <a:xfrm>
            <a:off x="6096000" y="2643549"/>
            <a:ext cx="146874" cy="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44" idx="3"/>
          </p:cNvCxnSpPr>
          <p:nvPr/>
        </p:nvCxnSpPr>
        <p:spPr>
          <a:xfrm flipV="1">
            <a:off x="8579799" y="2643549"/>
            <a:ext cx="461926" cy="2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48325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Data Analysis (keywords)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354650" y="2441387"/>
            <a:ext cx="2777100" cy="14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Iron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809300" y="1876375"/>
            <a:ext cx="1733100" cy="14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Fist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2828725" y="3931487"/>
            <a:ext cx="19134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Trailer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628525" y="4385712"/>
            <a:ext cx="2200200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Netflix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1964250" y="1938875"/>
            <a:ext cx="1557900" cy="6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Youtube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54000" y="2293975"/>
            <a:ext cx="1557900" cy="6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Marvel</a:t>
            </a:r>
          </a:p>
        </p:txBody>
      </p:sp>
      <p:pic>
        <p:nvPicPr>
          <p:cNvPr id="161" name="Shape 161" descr="hashta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0000" y="294450"/>
            <a:ext cx="2557325" cy="28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 descr="username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9375" y="3169899"/>
            <a:ext cx="2427949" cy="320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 descr="Capture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4600" y="247200"/>
            <a:ext cx="1733100" cy="650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4079100" y="3268375"/>
            <a:ext cx="1389300" cy="45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b="1">
                <a:solidFill>
                  <a:srgbClr val="0000FF"/>
                </a:solidFill>
              </a:rPr>
              <a:t>Great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777000" y="3931500"/>
            <a:ext cx="1389300" cy="45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>
                <a:solidFill>
                  <a:srgbClr val="0000FF"/>
                </a:solidFill>
              </a:rPr>
              <a:t>Good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25090" y="0"/>
            <a:ext cx="8534400" cy="11661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/>
              <a:t>Data Analysis (Regions)</a:t>
            </a:r>
          </a:p>
        </p:txBody>
      </p:sp>
      <p:pic>
        <p:nvPicPr>
          <p:cNvPr id="171" name="Shape 171" descr="reg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580" y="490089"/>
            <a:ext cx="3535299" cy="587779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1435800" y="1985125"/>
            <a:ext cx="45999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7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York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703025" y="3310825"/>
            <a:ext cx="4121400" cy="114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California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128190" y="4205400"/>
            <a:ext cx="3464100" cy="83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 Florida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2064400" y="1609550"/>
            <a:ext cx="2291700" cy="50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Pittsford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42350" y="3481475"/>
            <a:ext cx="2160600" cy="83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United Kingdom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838200" y="129309"/>
            <a:ext cx="10515600" cy="213373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How would Netflix learn from our data to Attract more audience all over the US?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838200" y="2263045"/>
            <a:ext cx="10515600" cy="348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-US" sz="2400" dirty="0">
                <a:solidFill>
                  <a:schemeClr val="tx1"/>
                </a:solidFill>
              </a:rPr>
              <a:t>By having a regional analysis Netflix can target certain region where the show is not so popular.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-US" sz="2400" dirty="0">
                <a:solidFill>
                  <a:schemeClr val="tx1"/>
                </a:solidFill>
              </a:rPr>
              <a:t>They can start promoting the show in the region where it is not popular.</a:t>
            </a:r>
          </a:p>
          <a:p>
            <a:pPr marL="457200" lvl="0" indent="-2286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-US" sz="2400" dirty="0">
                <a:solidFill>
                  <a:schemeClr val="tx1"/>
                </a:solidFill>
              </a:rPr>
              <a:t>They can take into consideration their profit center regions and make their episodes on the basis of what people like to see in the show.</a:t>
            </a:r>
          </a:p>
          <a:p>
            <a:pPr marL="457200" lvl="0" indent="-22860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-US" sz="2400" dirty="0">
                <a:solidFill>
                  <a:schemeClr val="tx1"/>
                </a:solidFill>
              </a:rPr>
              <a:t>By giving certain episodes free to watch in the regions where it is not so popular can help them increase the popularity of that region.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838200" y="380650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9" name="Shape 189" descr="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70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713018" y="0"/>
            <a:ext cx="8959994" cy="150706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Conclusion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idx="1"/>
          </p:nvPr>
        </p:nvSpPr>
        <p:spPr>
          <a:xfrm>
            <a:off x="838200" y="17695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 smtClean="0"/>
              <a:t>•</a:t>
            </a:r>
            <a:r>
              <a:rPr lang="en-US" sz="320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Twitter 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Data shows that Netflix should spend more resources in major states like Washington, Texas, Wisconsin, Ohio 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•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By keeping an eye on how the trends evolve Netflix can change its tactics and focus some more states.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•</a:t>
            </a:r>
            <a:r>
              <a:rPr lang="en-U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They should also pay attention to what according to audience is bad about the trailer and try to improve it. 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2790103" y="0"/>
            <a:ext cx="8534400" cy="150706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Data Limitation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482700" cy="442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SzPct val="100000"/>
              <a:buAutoNum type="arabicPeriod"/>
            </a:pPr>
            <a:r>
              <a:rPr lang="en-US" sz="3600" dirty="0">
                <a:solidFill>
                  <a:schemeClr val="tx1"/>
                </a:solidFill>
              </a:rPr>
              <a:t>Sample Size Limitation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600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2.Representative Limitation</a:t>
            </a:r>
          </a:p>
          <a:p>
            <a:pPr marL="0" lvl="0" indent="0" rtl="0">
              <a:spcBef>
                <a:spcPts val="0"/>
              </a:spcBef>
              <a:buSzPct val="100000"/>
              <a:buNone/>
            </a:pPr>
            <a:endParaRPr lang="en-US" sz="3600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buSzPct val="100000"/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3.</a:t>
            </a:r>
            <a:r>
              <a:rPr lang="en-US" sz="3600" dirty="0" smtClean="0">
                <a:solidFill>
                  <a:schemeClr val="tx1"/>
                </a:solidFill>
              </a:rPr>
              <a:t>Time </a:t>
            </a:r>
            <a:r>
              <a:rPr lang="en-US" sz="3600" dirty="0">
                <a:solidFill>
                  <a:schemeClr val="tx1"/>
                </a:solidFill>
              </a:rPr>
              <a:t>Limitation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idx="1"/>
          </p:nvPr>
        </p:nvSpPr>
        <p:spPr>
          <a:xfrm>
            <a:off x="3811125" y="2027000"/>
            <a:ext cx="5766300" cy="336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600" dirty="0" smtClean="0">
                <a:solidFill>
                  <a:schemeClr val="tx1"/>
                </a:solidFill>
              </a:rPr>
              <a:t>Q &amp; A</a:t>
            </a:r>
            <a:endParaRPr lang="en-US" sz="9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idx="1"/>
          </p:nvPr>
        </p:nvSpPr>
        <p:spPr>
          <a:xfrm>
            <a:off x="2493575" y="2163450"/>
            <a:ext cx="6746100" cy="212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600" dirty="0">
                <a:solidFill>
                  <a:schemeClr val="tx1"/>
                </a:solidFill>
              </a:rPr>
              <a:t>Thank you</a:t>
            </a:r>
            <a:r>
              <a:rPr lang="en-US" sz="9600" dirty="0"/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739939"/>
            <a:ext cx="9144000" cy="336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Marvel Iron Fist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460250" y="1205562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94525" y="0"/>
            <a:ext cx="124865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0" y="1880268"/>
            <a:ext cx="11617235" cy="266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5400" dirty="0"/>
              <a:t>      </a:t>
            </a:r>
            <a:r>
              <a:rPr lang="en-US" sz="5400" dirty="0" smtClean="0"/>
              <a:t>What </a:t>
            </a:r>
            <a:r>
              <a:rPr lang="en-US" sz="5400" dirty="0"/>
              <a:t>is your </a:t>
            </a:r>
            <a:r>
              <a:rPr lang="en-US" sz="5400" dirty="0" smtClean="0"/>
              <a:t>expectation</a:t>
            </a:r>
            <a:r>
              <a:rPr lang="en-US" sz="4800" dirty="0" smtClean="0"/>
              <a:t>?</a:t>
            </a:r>
            <a:endParaRPr lang="en-US" sz="4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591848" y="0"/>
            <a:ext cx="10390188" cy="150706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 do people care most in TV series?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1848" y="233219"/>
            <a:ext cx="9383426" cy="54009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People really love their fantastical dramas and wants them to become real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Statistics shows that shows ended like </a:t>
            </a:r>
            <a:r>
              <a:rPr lang="en-US" i="1" dirty="0">
                <a:solidFill>
                  <a:schemeClr val="tx1"/>
                </a:solidFill>
              </a:rPr>
              <a:t>M*A*S*H*</a:t>
            </a:r>
            <a:r>
              <a:rPr lang="en-US" dirty="0">
                <a:solidFill>
                  <a:schemeClr val="tx1"/>
                </a:solidFill>
              </a:rPr>
              <a:t> drew 105.8m viewers in America in </a:t>
            </a:r>
            <a:r>
              <a:rPr lang="en-US" dirty="0" smtClean="0">
                <a:solidFill>
                  <a:schemeClr val="tx1"/>
                </a:solidFill>
              </a:rPr>
              <a:t>2005</a:t>
            </a:r>
          </a:p>
          <a:p>
            <a:r>
              <a:rPr lang="en-US" dirty="0">
                <a:solidFill>
                  <a:schemeClr val="tx1"/>
                </a:solidFill>
              </a:rPr>
              <a:t>Statistics show around 73% of Americans watch superhero TV </a:t>
            </a:r>
            <a:r>
              <a:rPr lang="en-US" dirty="0" smtClean="0">
                <a:solidFill>
                  <a:schemeClr val="tx1"/>
                </a:solidFill>
              </a:rPr>
              <a:t>series</a:t>
            </a:r>
          </a:p>
          <a:p>
            <a:r>
              <a:rPr lang="en-US" dirty="0">
                <a:solidFill>
                  <a:schemeClr val="tx1"/>
                </a:solidFill>
              </a:rPr>
              <a:t>Some of the famous are Flash, Daredevil, Jessica Jones.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782125" y="44927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-US" dirty="0"/>
              <a:t>Twitter Data will help you understand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xfrm>
            <a:off x="726025" y="190977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What people actually think about the </a:t>
            </a:r>
            <a:r>
              <a:rPr lang="en-US" dirty="0" smtClean="0">
                <a:solidFill>
                  <a:schemeClr val="tx1"/>
                </a:solidFill>
              </a:rPr>
              <a:t>show</a:t>
            </a:r>
          </a:p>
          <a:p>
            <a:pPr marL="228600" lvl="0" indent="0" algn="just" rtl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228600" algn="just" rtl="0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What are the expectations of people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pPr marL="228600" lvl="0" indent="0" algn="just" rtl="0">
              <a:spcBef>
                <a:spcPts val="0"/>
              </a:spcBef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228600" algn="just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What are the things TV series makers should keep in mind     before making the show releases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228600" indent="0" algn="just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228600" algn="just" rtl="0"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What </a:t>
            </a:r>
            <a:r>
              <a:rPr lang="en-US" dirty="0">
                <a:solidFill>
                  <a:schemeClr val="tx1"/>
                </a:solidFill>
              </a:rPr>
              <a:t>are regions they should focus on to promote their show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</TotalTime>
  <Words>393</Words>
  <Application>Microsoft Office PowerPoint</Application>
  <PresentationFormat>Widescreen</PresentationFormat>
  <Paragraphs>71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Times New Roman</vt:lpstr>
      <vt:lpstr>Wingdings 3</vt:lpstr>
      <vt:lpstr>Slice</vt:lpstr>
      <vt:lpstr>DS501 Case Study1- Team 6</vt:lpstr>
      <vt:lpstr>Marvel Iron Fist</vt:lpstr>
      <vt:lpstr>PowerPoint Presentation</vt:lpstr>
      <vt:lpstr>PowerPoint Presentation</vt:lpstr>
      <vt:lpstr>PowerPoint Presentation</vt:lpstr>
      <vt:lpstr>      What is your expectation?</vt:lpstr>
      <vt:lpstr>PowerPoint Presentation</vt:lpstr>
      <vt:lpstr>What do people care most in TV series?</vt:lpstr>
      <vt:lpstr>Twitter Data will help you understand</vt:lpstr>
      <vt:lpstr>Data Gathering</vt:lpstr>
      <vt:lpstr>Analysis Method</vt:lpstr>
      <vt:lpstr>Data Analysis (keywords)</vt:lpstr>
      <vt:lpstr>Data Analysis (Regions)</vt:lpstr>
      <vt:lpstr>How would Netflix learn from our data to Attract more audience all over the US?</vt:lpstr>
      <vt:lpstr>PowerPoint Presentation</vt:lpstr>
      <vt:lpstr>Conclusion</vt:lpstr>
      <vt:lpstr>Data Limitation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DS501 Case Study1- Team 6</dc:title>
  <dc:creator>Ashish</dc:creator>
  <cp:lastModifiedBy>Ashish</cp:lastModifiedBy>
  <cp:revision>4</cp:revision>
  <dcterms:modified xsi:type="dcterms:W3CDTF">2017-02-08T22:45:11Z</dcterms:modified>
</cp:coreProperties>
</file>